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8229600" cx="14630400"/>
  <p:notesSz cx="8229600" cy="14630400"/>
  <p:embeddedFontLst>
    <p:embeddedFont>
      <p:font typeface="Inter"/>
      <p:regular r:id="rId17"/>
      <p:bold r:id="rId18"/>
      <p:italic r:id="rId19"/>
      <p:boldItalic r:id="rId20"/>
    </p:embeddedFont>
    <p:embeddedFont>
      <p:font typeface="Petrona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5" roundtripDataSignature="AMtx7mgCeByF1sMYsylewOP3Ix5uffVt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boldItalic.fntdata"/><Relationship Id="rId22" Type="http://schemas.openxmlformats.org/officeDocument/2006/relationships/font" Target="fonts/Petrona-bold.fntdata"/><Relationship Id="rId21" Type="http://schemas.openxmlformats.org/officeDocument/2006/relationships/font" Target="fonts/Petrona-regular.fntdata"/><Relationship Id="rId24" Type="http://schemas.openxmlformats.org/officeDocument/2006/relationships/font" Target="fonts/Petrona-boldItalic.fntdata"/><Relationship Id="rId23" Type="http://schemas.openxmlformats.org/officeDocument/2006/relationships/font" Target="fonts/Petrona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Inter-regular.fntdata"/><Relationship Id="rId16" Type="http://schemas.openxmlformats.org/officeDocument/2006/relationships/slide" Target="slides/slide12.xml"/><Relationship Id="rId19" Type="http://schemas.openxmlformats.org/officeDocument/2006/relationships/font" Target="fonts/Inter-italic.fntdata"/><Relationship Id="rId18" Type="http://schemas.openxmlformats.org/officeDocument/2006/relationships/font" Target="fonts/Inter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0" name="Google Shape;90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7" name="Google Shape;207;p1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6" name="Google Shape;216;p1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5" name="Google Shape;235;p1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1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0" name="Google Shape;120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3" name="Google Shape;133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7" name="Google Shape;157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8" name="Google Shape;178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6" name="Google Shape;186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3" name="Google Shape;193;p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0" name="Google Shape;200;p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3"/>
          <p:cNvSpPr txBox="1"/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3"/>
          <p:cNvSpPr txBox="1"/>
          <p:nvPr>
            <p:ph idx="1" type="body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3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3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4"/>
          <p:cNvSpPr txBox="1"/>
          <p:nvPr>
            <p:ph type="title"/>
          </p:nvPr>
        </p:nvSpPr>
        <p:spPr>
          <a:xfrm>
            <a:off x="998220" y="2051686"/>
            <a:ext cx="12618720" cy="34232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4"/>
          <p:cNvSpPr txBox="1"/>
          <p:nvPr>
            <p:ph idx="1" type="body"/>
          </p:nvPr>
        </p:nvSpPr>
        <p:spPr>
          <a:xfrm>
            <a:off x="998220" y="5507356"/>
            <a:ext cx="12618720" cy="18002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880"/>
              <a:buNone/>
              <a:defRPr sz="288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160"/>
              <a:buNone/>
              <a:defRPr sz="216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920"/>
              <a:buNone/>
              <a:defRPr sz="192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920"/>
              <a:buNone/>
              <a:defRPr sz="192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920"/>
              <a:buNone/>
              <a:defRPr sz="192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920"/>
              <a:buNone/>
              <a:defRPr sz="192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920"/>
              <a:buNone/>
              <a:defRPr sz="192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920"/>
              <a:buNone/>
              <a:defRPr sz="192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4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4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5"/>
          <p:cNvSpPr txBox="1"/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5"/>
          <p:cNvSpPr txBox="1"/>
          <p:nvPr>
            <p:ph idx="1" type="body"/>
          </p:nvPr>
        </p:nvSpPr>
        <p:spPr>
          <a:xfrm>
            <a:off x="1005840" y="2190750"/>
            <a:ext cx="6217920" cy="52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5"/>
          <p:cNvSpPr txBox="1"/>
          <p:nvPr>
            <p:ph idx="2" type="body"/>
          </p:nvPr>
        </p:nvSpPr>
        <p:spPr>
          <a:xfrm>
            <a:off x="7406640" y="2190750"/>
            <a:ext cx="6217920" cy="52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5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5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5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6"/>
          <p:cNvSpPr txBox="1"/>
          <p:nvPr>
            <p:ph type="title"/>
          </p:nvPr>
        </p:nvSpPr>
        <p:spPr>
          <a:xfrm>
            <a:off x="1007746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6"/>
          <p:cNvSpPr txBox="1"/>
          <p:nvPr>
            <p:ph idx="1" type="body"/>
          </p:nvPr>
        </p:nvSpPr>
        <p:spPr>
          <a:xfrm>
            <a:off x="1007746" y="2017396"/>
            <a:ext cx="6189344" cy="9886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  <a:defRPr b="1" sz="288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60"/>
              <a:buNone/>
              <a:defRPr b="1" sz="216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9pPr>
          </a:lstStyle>
          <a:p/>
        </p:txBody>
      </p:sp>
      <p:sp>
        <p:nvSpPr>
          <p:cNvPr id="47" name="Google Shape;47;p26"/>
          <p:cNvSpPr txBox="1"/>
          <p:nvPr>
            <p:ph idx="2" type="body"/>
          </p:nvPr>
        </p:nvSpPr>
        <p:spPr>
          <a:xfrm>
            <a:off x="1007746" y="3006090"/>
            <a:ext cx="6189344" cy="44215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6"/>
          <p:cNvSpPr txBox="1"/>
          <p:nvPr>
            <p:ph idx="3" type="body"/>
          </p:nvPr>
        </p:nvSpPr>
        <p:spPr>
          <a:xfrm>
            <a:off x="7406640" y="2017396"/>
            <a:ext cx="6219826" cy="9886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  <a:defRPr b="1" sz="288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60"/>
              <a:buNone/>
              <a:defRPr b="1" sz="216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sz="1920"/>
            </a:lvl9pPr>
          </a:lstStyle>
          <a:p/>
        </p:txBody>
      </p:sp>
      <p:sp>
        <p:nvSpPr>
          <p:cNvPr id="49" name="Google Shape;49;p26"/>
          <p:cNvSpPr txBox="1"/>
          <p:nvPr>
            <p:ph idx="4" type="body"/>
          </p:nvPr>
        </p:nvSpPr>
        <p:spPr>
          <a:xfrm>
            <a:off x="7406640" y="3006090"/>
            <a:ext cx="6219826" cy="44215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6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 txBox="1"/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7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7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7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8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8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8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9"/>
          <p:cNvSpPr txBox="1"/>
          <p:nvPr>
            <p:ph type="title"/>
          </p:nvPr>
        </p:nvSpPr>
        <p:spPr>
          <a:xfrm>
            <a:off x="1007746" y="548640"/>
            <a:ext cx="4718684" cy="19202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40"/>
              <a:buFont typeface="Calibri"/>
              <a:buNone/>
              <a:defRPr sz="384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9"/>
          <p:cNvSpPr txBox="1"/>
          <p:nvPr>
            <p:ph idx="1" type="body"/>
          </p:nvPr>
        </p:nvSpPr>
        <p:spPr>
          <a:xfrm>
            <a:off x="6219826" y="1184911"/>
            <a:ext cx="7406640" cy="5848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7244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840"/>
              <a:buChar char="•"/>
              <a:defRPr sz="3840"/>
            </a:lvl1pPr>
            <a:lvl2pPr indent="-44196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360"/>
              <a:buChar char="•"/>
              <a:defRPr sz="3359"/>
            </a:lvl2pPr>
            <a:lvl3pPr indent="-41148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80"/>
              <a:buChar char="•"/>
              <a:defRPr sz="2880"/>
            </a:lvl3pPr>
            <a:lvl4pPr indent="-3810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4pPr>
            <a:lvl5pPr indent="-3810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5pPr>
            <a:lvl6pPr indent="-3810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indent="-3810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indent="-3810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indent="-3810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/>
        </p:txBody>
      </p:sp>
      <p:sp>
        <p:nvSpPr>
          <p:cNvPr id="65" name="Google Shape;65;p29"/>
          <p:cNvSpPr txBox="1"/>
          <p:nvPr>
            <p:ph idx="2" type="body"/>
          </p:nvPr>
        </p:nvSpPr>
        <p:spPr>
          <a:xfrm>
            <a:off x="1007746" y="2468880"/>
            <a:ext cx="4718684" cy="4573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sz="192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80"/>
              <a:buNone/>
              <a:defRPr sz="1679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6" name="Google Shape;66;p29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9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9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0"/>
          <p:cNvSpPr txBox="1"/>
          <p:nvPr>
            <p:ph type="title"/>
          </p:nvPr>
        </p:nvSpPr>
        <p:spPr>
          <a:xfrm>
            <a:off x="1007746" y="548640"/>
            <a:ext cx="4718684" cy="19202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40"/>
              <a:buFont typeface="Calibri"/>
              <a:buNone/>
              <a:defRPr sz="384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0"/>
          <p:cNvSpPr/>
          <p:nvPr>
            <p:ph idx="2" type="pic"/>
          </p:nvPr>
        </p:nvSpPr>
        <p:spPr>
          <a:xfrm>
            <a:off x="6219826" y="1184911"/>
            <a:ext cx="7406640" cy="584835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30"/>
          <p:cNvSpPr txBox="1"/>
          <p:nvPr>
            <p:ph idx="1" type="body"/>
          </p:nvPr>
        </p:nvSpPr>
        <p:spPr>
          <a:xfrm>
            <a:off x="1007746" y="2468880"/>
            <a:ext cx="4718684" cy="4573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sz="192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80"/>
              <a:buNone/>
              <a:defRPr sz="1679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3" name="Google Shape;73;p30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0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0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1"/>
          <p:cNvSpPr txBox="1"/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1"/>
          <p:cNvSpPr txBox="1"/>
          <p:nvPr>
            <p:ph idx="1" type="body"/>
          </p:nvPr>
        </p:nvSpPr>
        <p:spPr>
          <a:xfrm rot="5400000">
            <a:off x="4704397" y="-1507807"/>
            <a:ext cx="5221606" cy="12618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31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1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1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2"/>
          <p:cNvSpPr txBox="1"/>
          <p:nvPr>
            <p:ph type="title"/>
          </p:nvPr>
        </p:nvSpPr>
        <p:spPr>
          <a:xfrm rot="5400000">
            <a:off x="8560117" y="2347913"/>
            <a:ext cx="6974206" cy="315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2"/>
          <p:cNvSpPr txBox="1"/>
          <p:nvPr>
            <p:ph idx="1" type="body"/>
          </p:nvPr>
        </p:nvSpPr>
        <p:spPr>
          <a:xfrm rot="5400000">
            <a:off x="2159317" y="-715327"/>
            <a:ext cx="6974206" cy="9281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32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2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32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2"/>
          <p:cNvSpPr txBox="1"/>
          <p:nvPr>
            <p:ph type="ctrTitle"/>
          </p:nvPr>
        </p:nvSpPr>
        <p:spPr>
          <a:xfrm>
            <a:off x="1828800" y="1346836"/>
            <a:ext cx="10972800" cy="28651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2"/>
          <p:cNvSpPr txBox="1"/>
          <p:nvPr>
            <p:ph idx="1" type="subTitle"/>
          </p:nvPr>
        </p:nvSpPr>
        <p:spPr>
          <a:xfrm>
            <a:off x="1828800" y="4322446"/>
            <a:ext cx="10972800" cy="1986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  <a:defRPr sz="2880"/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60"/>
              <a:buNone/>
              <a:defRPr sz="2160"/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sz="192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sz="192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sz="1920"/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sz="1920"/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sz="1920"/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sz="1920"/>
            </a:lvl9pPr>
          </a:lstStyle>
          <a:p/>
        </p:txBody>
      </p:sp>
      <p:sp>
        <p:nvSpPr>
          <p:cNvPr id="22" name="Google Shape;22;p22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80"/>
              <a:buFont typeface="Calibri"/>
              <a:buNone/>
              <a:defRPr b="0" i="0" sz="52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4196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360"/>
              <a:buFont typeface="Arial"/>
              <a:buChar char="•"/>
              <a:defRPr b="0" i="0" sz="335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1148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  <a:defRPr b="0" i="0" sz="28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5760" lvl="3" marL="1828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6576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6576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65760" lvl="6" marL="3200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65759" lvl="7" marL="3657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65759" lvl="8" marL="4114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3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3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3" name="Google Shape;9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864037" y="2620804"/>
            <a:ext cx="7415927" cy="11179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Petrona"/>
              <a:buNone/>
            </a:pPr>
            <a:r>
              <a:rPr b="1" i="0" lang="en-US" sz="70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Game Explorer</a:t>
            </a:r>
            <a:endParaRPr b="0" i="0" sz="7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864037" y="4109085"/>
            <a:ext cx="7415927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19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Welcome to Game Explorer, your ultimate resource for discovering and exploring the vast world of video games.</a:t>
            </a:r>
            <a:endParaRPr b="0" i="0" sz="1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995243" y="5344001"/>
            <a:ext cx="132398" cy="975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"/>
              <a:buFont typeface="Calibri"/>
              <a:buNone/>
            </a:pPr>
            <a:r>
              <a:t/>
            </a:r>
            <a:endParaRPr b="0" i="0" sz="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/>
          <p:nvPr/>
        </p:nvSpPr>
        <p:spPr>
          <a:xfrm>
            <a:off x="864037" y="5176777"/>
            <a:ext cx="2898100" cy="431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00"/>
              <a:buFont typeface="Inter"/>
              <a:buNone/>
            </a:pPr>
            <a:r>
              <a:rPr b="1" i="0" lang="en-US" sz="2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by Arun Krishnan R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"/>
          <p:cNvSpPr/>
          <p:nvPr/>
        </p:nvSpPr>
        <p:spPr>
          <a:xfrm>
            <a:off x="1016437" y="1905714"/>
            <a:ext cx="4125718" cy="8099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11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Petrona"/>
              <a:buNone/>
            </a:pPr>
            <a:r>
              <a:rPr b="1" lang="en-US" sz="3000" u="sng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Login page</a:t>
            </a:r>
            <a:endParaRPr sz="30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437" y="3086981"/>
            <a:ext cx="4914842" cy="4853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97247" y="3086981"/>
            <a:ext cx="4755744" cy="4871248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0"/>
          <p:cNvSpPr/>
          <p:nvPr/>
        </p:nvSpPr>
        <p:spPr>
          <a:xfrm>
            <a:off x="7425388" y="1905713"/>
            <a:ext cx="4125718" cy="8099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11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Petrona"/>
              <a:buNone/>
            </a:pPr>
            <a:r>
              <a:rPr b="1" lang="en-US" sz="3000" u="sng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Registration page</a:t>
            </a:r>
            <a:endParaRPr sz="30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1"/>
          <p:cNvSpPr/>
          <p:nvPr/>
        </p:nvSpPr>
        <p:spPr>
          <a:xfrm>
            <a:off x="640080" y="502920"/>
            <a:ext cx="4800600" cy="600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Petrona"/>
              <a:buNone/>
            </a:pPr>
            <a:r>
              <a:rPr b="1" lang="en-US" sz="375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Remaining Works</a:t>
            </a:r>
            <a:endParaRPr sz="3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1"/>
          <p:cNvSpPr/>
          <p:nvPr/>
        </p:nvSpPr>
        <p:spPr>
          <a:xfrm>
            <a:off x="640080" y="1377315"/>
            <a:ext cx="7863840" cy="2925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Game Explorer continues to evolve and expand its functionality.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21" name="Google Shape;22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0080" y="1875592"/>
            <a:ext cx="914400" cy="146304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1"/>
          <p:cNvSpPr/>
          <p:nvPr/>
        </p:nvSpPr>
        <p:spPr>
          <a:xfrm>
            <a:off x="1828800" y="2058472"/>
            <a:ext cx="2400300" cy="3000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lang="en-US" sz="18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Content Expansion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11"/>
          <p:cNvSpPr/>
          <p:nvPr/>
        </p:nvSpPr>
        <p:spPr>
          <a:xfrm>
            <a:off x="1828800" y="2460649"/>
            <a:ext cx="66750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Adding more games, reviews, and news articles.</a:t>
            </a:r>
            <a:endParaRPr/>
          </a:p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Expected to finish on 10</a:t>
            </a:r>
            <a:r>
              <a:rPr baseline="30000"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</a:t>
            </a: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October 2024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24" name="Google Shape;224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0080" y="3338632"/>
            <a:ext cx="914400" cy="146304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1"/>
          <p:cNvSpPr/>
          <p:nvPr/>
        </p:nvSpPr>
        <p:spPr>
          <a:xfrm>
            <a:off x="1828800" y="3521512"/>
            <a:ext cx="2400300" cy="3000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lang="en-US" sz="18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Community Features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1"/>
          <p:cNvSpPr/>
          <p:nvPr/>
        </p:nvSpPr>
        <p:spPr>
          <a:xfrm>
            <a:off x="1828800" y="3931206"/>
            <a:ext cx="6675120" cy="2925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Developing advanced community tools and features for interaction.</a:t>
            </a:r>
            <a:endParaRPr/>
          </a:p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Expected to finish on 6</a:t>
            </a:r>
            <a:r>
              <a:rPr baseline="30000"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</a:t>
            </a: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October 2024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27" name="Google Shape;227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0080" y="4801672"/>
            <a:ext cx="914400" cy="146304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1"/>
          <p:cNvSpPr/>
          <p:nvPr/>
        </p:nvSpPr>
        <p:spPr>
          <a:xfrm>
            <a:off x="1828800" y="4984552"/>
            <a:ext cx="4078962" cy="3000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lang="en-US" sz="18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Personalization &amp; Recommendations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1"/>
          <p:cNvSpPr/>
          <p:nvPr/>
        </p:nvSpPr>
        <p:spPr>
          <a:xfrm>
            <a:off x="1828800" y="5394246"/>
            <a:ext cx="6675120" cy="2925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Refining the recommendation engine and user experience.</a:t>
            </a:r>
            <a:endParaRPr/>
          </a:p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Expected to finish on 5</a:t>
            </a:r>
            <a:r>
              <a:rPr baseline="30000"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</a:t>
            </a: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October 2024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30" name="Google Shape;230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0080" y="6264712"/>
            <a:ext cx="914400" cy="146304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1"/>
          <p:cNvSpPr/>
          <p:nvPr/>
        </p:nvSpPr>
        <p:spPr>
          <a:xfrm>
            <a:off x="1828800" y="6447592"/>
            <a:ext cx="2400300" cy="3000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lang="en-US" sz="18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AI Implementation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11"/>
          <p:cNvSpPr/>
          <p:nvPr/>
        </p:nvSpPr>
        <p:spPr>
          <a:xfrm>
            <a:off x="1828800" y="6857286"/>
            <a:ext cx="6675120" cy="2925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Implementing an AI to help users find their favorite games.</a:t>
            </a:r>
            <a:endParaRPr/>
          </a:p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Expected to finish on 30</a:t>
            </a:r>
            <a:r>
              <a:rPr baseline="30000"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</a:t>
            </a:r>
            <a:r>
              <a:rPr lang="en-US"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September 2024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88536" y="0"/>
            <a:ext cx="6841864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2"/>
          <p:cNvSpPr/>
          <p:nvPr/>
        </p:nvSpPr>
        <p:spPr>
          <a:xfrm>
            <a:off x="864037" y="3327083"/>
            <a:ext cx="6480810" cy="8099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Petrona"/>
              <a:buNone/>
            </a:pPr>
            <a:r>
              <a:rPr b="1" lang="en-US" sz="510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Thank You</a:t>
            </a:r>
            <a:endParaRPr sz="5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12"/>
          <p:cNvSpPr/>
          <p:nvPr/>
        </p:nvSpPr>
        <p:spPr>
          <a:xfrm>
            <a:off x="2499200" y="4507349"/>
            <a:ext cx="74159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lang="en-US" sz="19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Thank you for your interest in Game Explorer.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3" name="Google Shape;10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7757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"/>
          <p:cNvSpPr/>
          <p:nvPr/>
        </p:nvSpPr>
        <p:spPr>
          <a:xfrm>
            <a:off x="693658" y="3022640"/>
            <a:ext cx="5713214" cy="6503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50"/>
              <a:buFont typeface="Petrona"/>
              <a:buNone/>
            </a:pPr>
            <a:r>
              <a:rPr b="1" lang="en-US" sz="405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What is Game Explorer?</a:t>
            </a:r>
            <a:endParaRPr sz="4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/>
          <p:nvPr/>
        </p:nvSpPr>
        <p:spPr>
          <a:xfrm>
            <a:off x="693658" y="3970258"/>
            <a:ext cx="13243084" cy="317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lang="en-US" sz="15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Game Explorer is a comprehensive online platform designed to connect gamers with their favorite games, news, and communities.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693658" y="4510326"/>
            <a:ext cx="6522482" cy="1489829"/>
          </a:xfrm>
          <a:prstGeom prst="roundRect">
            <a:avLst>
              <a:gd fmla="val 558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"/>
          <p:cNvSpPr/>
          <p:nvPr/>
        </p:nvSpPr>
        <p:spPr>
          <a:xfrm>
            <a:off x="899398" y="4716066"/>
            <a:ext cx="2601516" cy="325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Petrona"/>
              <a:buNone/>
            </a:pPr>
            <a:r>
              <a:rPr b="1" lang="en-US" sz="20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Game Library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899398" y="5160050"/>
            <a:ext cx="6111002" cy="317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lang="en-US" sz="15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Browse a vast library of games across all genres and platforms.</a:t>
            </a:r>
            <a:endParaRPr/>
          </a:p>
          <a:p>
            <a:pPr indent="0" lvl="0" marL="0" marR="0" rtl="0" algn="l">
              <a:lnSpc>
                <a:spcPct val="15806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Calibri"/>
              <a:buNone/>
            </a:pPr>
            <a:r>
              <a:t/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"/>
          <p:cNvSpPr/>
          <p:nvPr/>
        </p:nvSpPr>
        <p:spPr>
          <a:xfrm>
            <a:off x="7414260" y="4510326"/>
            <a:ext cx="6522482" cy="1489829"/>
          </a:xfrm>
          <a:prstGeom prst="roundRect">
            <a:avLst>
              <a:gd fmla="val 558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"/>
          <p:cNvSpPr/>
          <p:nvPr/>
        </p:nvSpPr>
        <p:spPr>
          <a:xfrm>
            <a:off x="7620000" y="4716066"/>
            <a:ext cx="2601516" cy="325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Petrona"/>
              <a:buNone/>
            </a:pPr>
            <a:r>
              <a:rPr b="1" lang="en-US" sz="20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News &amp; Reviews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7620000" y="5160050"/>
            <a:ext cx="6111002" cy="6343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lang="en-US" sz="15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Stay up-to-date with the latest game releases and read in-depth reviews from experienced critics.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693658" y="6198275"/>
            <a:ext cx="6522482" cy="1489829"/>
          </a:xfrm>
          <a:prstGeom prst="roundRect">
            <a:avLst>
              <a:gd fmla="val 558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899398" y="6404015"/>
            <a:ext cx="2601516" cy="325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Petrona"/>
              <a:buNone/>
            </a:pPr>
            <a:r>
              <a:rPr b="1" lang="en-US" sz="20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Comparison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2"/>
          <p:cNvSpPr/>
          <p:nvPr/>
        </p:nvSpPr>
        <p:spPr>
          <a:xfrm>
            <a:off x="899398" y="6847999"/>
            <a:ext cx="6111002" cy="6343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nter"/>
              <a:buNone/>
            </a:pPr>
            <a:r>
              <a:rPr lang="en-US" sz="155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Game Explorer helps gamers around the world to check whether a game is compatible or not</a:t>
            </a:r>
            <a:endParaRPr/>
          </a:p>
        </p:txBody>
      </p:sp>
      <p:sp>
        <p:nvSpPr>
          <p:cNvPr id="115" name="Google Shape;115;p2"/>
          <p:cNvSpPr/>
          <p:nvPr/>
        </p:nvSpPr>
        <p:spPr>
          <a:xfrm>
            <a:off x="7414260" y="6198275"/>
            <a:ext cx="6522482" cy="1489829"/>
          </a:xfrm>
          <a:prstGeom prst="roundRect">
            <a:avLst>
              <a:gd fmla="val 558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620000" y="6404015"/>
            <a:ext cx="3828574" cy="325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Petrona"/>
              <a:buNone/>
            </a:pPr>
            <a:r>
              <a:rPr b="1" lang="en-US" sz="20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Personalized Recommendations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2"/>
          <p:cNvSpPr/>
          <p:nvPr/>
        </p:nvSpPr>
        <p:spPr>
          <a:xfrm>
            <a:off x="7620000" y="6847999"/>
            <a:ext cx="6111002" cy="6343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lang="en-US" sz="15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Get tailored game suggestions based on your preferences and gaming history.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/>
          <p:nvPr/>
        </p:nvSpPr>
        <p:spPr>
          <a:xfrm>
            <a:off x="864037" y="1973580"/>
            <a:ext cx="6480810" cy="8099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Petrona"/>
              <a:buNone/>
            </a:pPr>
            <a:r>
              <a:rPr b="1" lang="en-US" sz="510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Audience</a:t>
            </a:r>
            <a:endParaRPr sz="5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3"/>
          <p:cNvSpPr/>
          <p:nvPr/>
        </p:nvSpPr>
        <p:spPr>
          <a:xfrm>
            <a:off x="864037" y="3277314"/>
            <a:ext cx="129023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lang="en-US" sz="19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Game Explorer caters to a wide range of gamers, from casual players to hardcore enthusiasts.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3"/>
          <p:cNvSpPr/>
          <p:nvPr/>
        </p:nvSpPr>
        <p:spPr>
          <a:xfrm>
            <a:off x="864037" y="4196834"/>
            <a:ext cx="3240405" cy="405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50"/>
              <a:buFont typeface="Petrona"/>
              <a:buNone/>
            </a:pPr>
            <a:r>
              <a:rPr b="1" lang="en-US" sz="255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Casual Gamers</a:t>
            </a:r>
            <a:endParaRPr sz="2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3"/>
          <p:cNvSpPr/>
          <p:nvPr/>
        </p:nvSpPr>
        <p:spPr>
          <a:xfrm>
            <a:off x="864037" y="4848701"/>
            <a:ext cx="3898821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lang="en-US" sz="19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Discover new games and find recommendations based on your interests.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3"/>
          <p:cNvSpPr/>
          <p:nvPr/>
        </p:nvSpPr>
        <p:spPr>
          <a:xfrm>
            <a:off x="5372695" y="4196834"/>
            <a:ext cx="3240405" cy="405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50"/>
              <a:buFont typeface="Petrona"/>
              <a:buNone/>
            </a:pPr>
            <a:r>
              <a:rPr b="1" lang="en-US" sz="255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Core Gamers</a:t>
            </a:r>
            <a:endParaRPr sz="2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3"/>
          <p:cNvSpPr/>
          <p:nvPr/>
        </p:nvSpPr>
        <p:spPr>
          <a:xfrm>
            <a:off x="5372695" y="4848701"/>
            <a:ext cx="3898821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lang="en-US" sz="19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Stay up-to-date with the latest news and reviews, and connect with fellow gamers.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3"/>
          <p:cNvSpPr/>
          <p:nvPr/>
        </p:nvSpPr>
        <p:spPr>
          <a:xfrm>
            <a:off x="9881354" y="4196834"/>
            <a:ext cx="3240405" cy="405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50"/>
              <a:buFont typeface="Petrona"/>
              <a:buNone/>
            </a:pPr>
            <a:r>
              <a:rPr b="1" lang="en-US" sz="255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Competitive Gamers</a:t>
            </a:r>
            <a:endParaRPr sz="2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"/>
          <p:cNvSpPr/>
          <p:nvPr/>
        </p:nvSpPr>
        <p:spPr>
          <a:xfrm>
            <a:off x="9881354" y="4848701"/>
            <a:ext cx="3898821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lang="en-US" sz="19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Find resources and communities focused on competitive gaming and esports.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6" name="Google Shape;13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12502"/>
            <a:ext cx="5486400" cy="823364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4"/>
          <p:cNvSpPr/>
          <p:nvPr/>
        </p:nvSpPr>
        <p:spPr>
          <a:xfrm>
            <a:off x="681871" y="535781"/>
            <a:ext cx="6237327" cy="6393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Petrona"/>
              <a:buNone/>
            </a:pPr>
            <a:r>
              <a:rPr b="1" lang="en-US" sz="400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Target of Game Explorer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/>
          <p:nvPr/>
        </p:nvSpPr>
        <p:spPr>
          <a:xfrm>
            <a:off x="681871" y="1467326"/>
            <a:ext cx="7780258" cy="6231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Inter"/>
              <a:buNone/>
            </a:pPr>
            <a:r>
              <a:rPr lang="en-US" sz="15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Game Explorer addresses the growing demand for online gaming resources in a globalized world.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/>
          <p:cNvSpPr/>
          <p:nvPr/>
        </p:nvSpPr>
        <p:spPr>
          <a:xfrm>
            <a:off x="681871" y="2528888"/>
            <a:ext cx="438388" cy="438388"/>
          </a:xfrm>
          <a:prstGeom prst="roundRect">
            <a:avLst>
              <a:gd fmla="val 18667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4"/>
          <p:cNvSpPr/>
          <p:nvPr/>
        </p:nvSpPr>
        <p:spPr>
          <a:xfrm>
            <a:off x="835343" y="2594610"/>
            <a:ext cx="131326" cy="306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00"/>
              <a:buFont typeface="Petrona"/>
              <a:buNone/>
            </a:pPr>
            <a:r>
              <a:rPr b="1" lang="en-US" sz="24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4"/>
          <p:cNvSpPr/>
          <p:nvPr/>
        </p:nvSpPr>
        <p:spPr>
          <a:xfrm>
            <a:off x="1315045" y="2528888"/>
            <a:ext cx="2557224" cy="3196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Petrona"/>
              <a:buNone/>
            </a:pPr>
            <a:r>
              <a:rPr b="1" lang="en-US" sz="20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Accessibility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4"/>
          <p:cNvSpPr/>
          <p:nvPr/>
        </p:nvSpPr>
        <p:spPr>
          <a:xfrm>
            <a:off x="1315045" y="2965371"/>
            <a:ext cx="7147084" cy="311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Inter"/>
              <a:buNone/>
            </a:pPr>
            <a:r>
              <a:rPr lang="en-US" sz="15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Provides access to games and information regardless of location.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4"/>
          <p:cNvSpPr/>
          <p:nvPr/>
        </p:nvSpPr>
        <p:spPr>
          <a:xfrm>
            <a:off x="681871" y="3690938"/>
            <a:ext cx="438388" cy="438388"/>
          </a:xfrm>
          <a:prstGeom prst="roundRect">
            <a:avLst>
              <a:gd fmla="val 18667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4"/>
          <p:cNvSpPr/>
          <p:nvPr/>
        </p:nvSpPr>
        <p:spPr>
          <a:xfrm>
            <a:off x="814030" y="3756660"/>
            <a:ext cx="174069" cy="306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00"/>
              <a:buFont typeface="Petrona"/>
              <a:buNone/>
            </a:pPr>
            <a:r>
              <a:rPr b="1" lang="en-US" sz="24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4"/>
          <p:cNvSpPr/>
          <p:nvPr/>
        </p:nvSpPr>
        <p:spPr>
          <a:xfrm>
            <a:off x="1315045" y="3690938"/>
            <a:ext cx="2557224" cy="3196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Petrona"/>
              <a:buNone/>
            </a:pPr>
            <a:r>
              <a:rPr b="1" lang="en-US" sz="20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Community Building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4"/>
          <p:cNvSpPr/>
          <p:nvPr/>
        </p:nvSpPr>
        <p:spPr>
          <a:xfrm>
            <a:off x="1315045" y="4127421"/>
            <a:ext cx="7147084" cy="6231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Inter"/>
              <a:buNone/>
            </a:pPr>
            <a:r>
              <a:rPr lang="en-US" sz="15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Connects gamers worldwide, fostering a sense of belonging and shared passion.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4"/>
          <p:cNvSpPr/>
          <p:nvPr/>
        </p:nvSpPr>
        <p:spPr>
          <a:xfrm>
            <a:off x="681871" y="5164574"/>
            <a:ext cx="438388" cy="438388"/>
          </a:xfrm>
          <a:prstGeom prst="roundRect">
            <a:avLst>
              <a:gd fmla="val 18667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4"/>
          <p:cNvSpPr/>
          <p:nvPr/>
        </p:nvSpPr>
        <p:spPr>
          <a:xfrm>
            <a:off x="814149" y="5230297"/>
            <a:ext cx="173712" cy="306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00"/>
              <a:buFont typeface="Petrona"/>
              <a:buNone/>
            </a:pPr>
            <a:r>
              <a:rPr b="1" lang="en-US" sz="24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4"/>
          <p:cNvSpPr/>
          <p:nvPr/>
        </p:nvSpPr>
        <p:spPr>
          <a:xfrm>
            <a:off x="1315045" y="5164574"/>
            <a:ext cx="2557224" cy="3196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Petrona"/>
              <a:buNone/>
            </a:pPr>
            <a:r>
              <a:rPr b="1" lang="en-US" sz="20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Information Hub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4"/>
          <p:cNvSpPr/>
          <p:nvPr/>
        </p:nvSpPr>
        <p:spPr>
          <a:xfrm>
            <a:off x="1315045" y="5601057"/>
            <a:ext cx="7147084" cy="6231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Inter"/>
              <a:buNone/>
            </a:pPr>
            <a:r>
              <a:rPr lang="en-US" sz="15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Serves as a central hub for all things gaming, from news and reviews to guides and resources.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4"/>
          <p:cNvSpPr/>
          <p:nvPr/>
        </p:nvSpPr>
        <p:spPr>
          <a:xfrm>
            <a:off x="681871" y="6638211"/>
            <a:ext cx="438388" cy="438388"/>
          </a:xfrm>
          <a:prstGeom prst="roundRect">
            <a:avLst>
              <a:gd fmla="val 18667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4"/>
          <p:cNvSpPr/>
          <p:nvPr/>
        </p:nvSpPr>
        <p:spPr>
          <a:xfrm>
            <a:off x="818317" y="6703933"/>
            <a:ext cx="165497" cy="306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00"/>
              <a:buFont typeface="Petrona"/>
              <a:buNone/>
            </a:pPr>
            <a:r>
              <a:rPr b="1" lang="en-US" sz="24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4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4"/>
          <p:cNvSpPr/>
          <p:nvPr/>
        </p:nvSpPr>
        <p:spPr>
          <a:xfrm>
            <a:off x="1315045" y="6638211"/>
            <a:ext cx="2876074" cy="3196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Petrona"/>
              <a:buNone/>
            </a:pPr>
            <a:r>
              <a:rPr b="1" lang="en-US" sz="20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Personalized Experience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4"/>
          <p:cNvSpPr/>
          <p:nvPr/>
        </p:nvSpPr>
        <p:spPr>
          <a:xfrm>
            <a:off x="1315045" y="7074694"/>
            <a:ext cx="7147084" cy="6231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Inter"/>
              <a:buNone/>
            </a:pPr>
            <a:r>
              <a:rPr lang="en-US" sz="15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Tailors content to individual preferences, enhancing user engagement and satisfaction.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0" name="Google Shape;16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114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5"/>
          <p:cNvSpPr/>
          <p:nvPr/>
        </p:nvSpPr>
        <p:spPr>
          <a:xfrm>
            <a:off x="659368" y="518041"/>
            <a:ext cx="4945975" cy="6181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50"/>
              <a:buFont typeface="Petrona"/>
              <a:buNone/>
            </a:pPr>
            <a:r>
              <a:rPr b="1" lang="en-US" sz="385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Progress</a:t>
            </a:r>
            <a:endParaRPr sz="3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5"/>
          <p:cNvSpPr/>
          <p:nvPr/>
        </p:nvSpPr>
        <p:spPr>
          <a:xfrm>
            <a:off x="659368" y="1418749"/>
            <a:ext cx="7825264" cy="301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lang="en-US" sz="14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Game Explorer has made significant progress in its development.</a:t>
            </a:r>
            <a:endParaRPr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5"/>
          <p:cNvSpPr/>
          <p:nvPr/>
        </p:nvSpPr>
        <p:spPr>
          <a:xfrm>
            <a:off x="930472" y="1932147"/>
            <a:ext cx="45719" cy="4314230"/>
          </a:xfrm>
          <a:prstGeom prst="roundRect">
            <a:avLst>
              <a:gd fmla="val 346180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5"/>
          <p:cNvSpPr/>
          <p:nvPr/>
        </p:nvSpPr>
        <p:spPr>
          <a:xfrm>
            <a:off x="1130975" y="2670453"/>
            <a:ext cx="659368" cy="22860"/>
          </a:xfrm>
          <a:prstGeom prst="roundRect">
            <a:avLst>
              <a:gd fmla="val 346180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5"/>
          <p:cNvSpPr/>
          <p:nvPr/>
        </p:nvSpPr>
        <p:spPr>
          <a:xfrm>
            <a:off x="729972" y="2522122"/>
            <a:ext cx="423862" cy="423863"/>
          </a:xfrm>
          <a:prstGeom prst="roundRect">
            <a:avLst>
              <a:gd fmla="val 18670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5"/>
          <p:cNvSpPr/>
          <p:nvPr/>
        </p:nvSpPr>
        <p:spPr>
          <a:xfrm>
            <a:off x="878324" y="2565222"/>
            <a:ext cx="127040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1978104" y="2120503"/>
            <a:ext cx="2472928" cy="309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Petrona"/>
              <a:buNone/>
            </a:pPr>
            <a:r>
              <a:rPr b="1" lang="en-US" sz="25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Concept &amp; Design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1978104" y="2542580"/>
            <a:ext cx="6506528" cy="301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68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Inter"/>
              <a:buNone/>
            </a:pPr>
            <a:r>
              <a:rPr lang="en-US" sz="16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Defining the vision and user experience for the platform.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729972" y="5254227"/>
            <a:ext cx="423862" cy="423863"/>
          </a:xfrm>
          <a:prstGeom prst="roundRect">
            <a:avLst>
              <a:gd fmla="val 18670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5"/>
          <p:cNvSpPr/>
          <p:nvPr/>
        </p:nvSpPr>
        <p:spPr>
          <a:xfrm>
            <a:off x="869213" y="5298995"/>
            <a:ext cx="168235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5"/>
          <p:cNvSpPr/>
          <p:nvPr/>
        </p:nvSpPr>
        <p:spPr>
          <a:xfrm>
            <a:off x="1939170" y="4927044"/>
            <a:ext cx="2759231" cy="309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Petrona"/>
              <a:buNone/>
            </a:pPr>
            <a:r>
              <a:rPr b="1" lang="en-US" sz="25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Development &amp; Testing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1978104" y="5293518"/>
            <a:ext cx="6506528" cy="6029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68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Inter"/>
              <a:buNone/>
            </a:pPr>
            <a:r>
              <a:rPr lang="en-US" sz="16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Building the core features and functionality, ensuring stability and performance of Front-end.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857845" y="5086350"/>
            <a:ext cx="167997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None/>
            </a:pPr>
            <a:r>
              <a:t/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861893" y="6374963"/>
            <a:ext cx="160020" cy="296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None/>
            </a:pPr>
            <a:r>
              <a:t/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1143327" y="5419424"/>
            <a:ext cx="659368" cy="22860"/>
          </a:xfrm>
          <a:prstGeom prst="roundRect">
            <a:avLst>
              <a:gd fmla="val 346180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"/>
          <p:cNvSpPr/>
          <p:nvPr/>
        </p:nvSpPr>
        <p:spPr>
          <a:xfrm>
            <a:off x="1016437" y="1905714"/>
            <a:ext cx="4125718" cy="8099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11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Petrona"/>
              <a:buNone/>
            </a:pPr>
            <a:r>
              <a:rPr b="1" lang="en-US" sz="3000" u="sng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Index page</a:t>
            </a:r>
            <a:endParaRPr sz="30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6"/>
          <p:cNvSpPr/>
          <p:nvPr/>
        </p:nvSpPr>
        <p:spPr>
          <a:xfrm>
            <a:off x="1016437" y="1200269"/>
            <a:ext cx="6480810" cy="8099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Petrona"/>
              <a:buNone/>
            </a:pPr>
            <a:r>
              <a:rPr b="1" lang="en-US" sz="510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Screenshots</a:t>
            </a:r>
            <a:endParaRPr sz="5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8650" y="2944102"/>
            <a:ext cx="8427009" cy="4736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7"/>
          <p:cNvSpPr/>
          <p:nvPr/>
        </p:nvSpPr>
        <p:spPr>
          <a:xfrm>
            <a:off x="1016437" y="1905714"/>
            <a:ext cx="4125718" cy="8099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11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Petrona"/>
              <a:buNone/>
            </a:pPr>
            <a:r>
              <a:rPr b="1" lang="en-US" sz="3000" u="sng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Home page</a:t>
            </a:r>
            <a:endParaRPr sz="30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0" name="Google Shape;19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437" y="3137739"/>
            <a:ext cx="7770793" cy="4367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"/>
          <p:cNvSpPr/>
          <p:nvPr/>
        </p:nvSpPr>
        <p:spPr>
          <a:xfrm>
            <a:off x="1016437" y="1905714"/>
            <a:ext cx="4125718" cy="8099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11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Petrona"/>
              <a:buNone/>
            </a:pPr>
            <a:r>
              <a:rPr b="1" lang="en-US" sz="3000" u="sng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News page</a:t>
            </a:r>
            <a:endParaRPr sz="30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437" y="2870141"/>
            <a:ext cx="10491298" cy="485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9"/>
          <p:cNvSpPr/>
          <p:nvPr/>
        </p:nvSpPr>
        <p:spPr>
          <a:xfrm>
            <a:off x="1016437" y="1905714"/>
            <a:ext cx="4125718" cy="8099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11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Petrona"/>
              <a:buNone/>
            </a:pPr>
            <a:r>
              <a:rPr b="1" lang="en-US" sz="3000" u="sng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Future Games</a:t>
            </a:r>
            <a:endParaRPr sz="30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4" name="Google Shape;20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437" y="3086981"/>
            <a:ext cx="10491298" cy="485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2024-09-26T14:31:05Z</dcterms:created>
  <dc:creator>PptxGenJS</dc:creator>
</cp:coreProperties>
</file>